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c403872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c40387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c403872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c403872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c403872a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c403872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403872a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403872a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403872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403872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403872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403872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403872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403872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403872a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403872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27859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Black Holes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descr="cockpit.png" id="35" name="Google Shape;3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76" y="0"/>
            <a:ext cx="78270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Chad Peterson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</a:rPr>
              <a:t>&amp;</a:t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His Relativistic Serenity, Dr. Nikodem Poplawski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Previous Research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189400" y="29924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252525"/>
                </a:solidFill>
                <a:highlight>
                  <a:srgbClr val="FFFFFF"/>
                </a:highlight>
              </a:rPr>
              <a:t>Einstein–Cartan–Sciama–Kibble theory</a:t>
            </a:r>
            <a:endParaRPr b="1" sz="18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Question &amp; Objective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Does this mathematical model accurately depict a black hole and how the universe forms?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Expectations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After a certain amount of time the black hole will stop ‘bouncing’ and will consequently grow for forever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Method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3000"/>
              <a:buAutoNum type="arabicParenR"/>
            </a:pPr>
            <a:r>
              <a:rPr lang="en">
                <a:solidFill>
                  <a:srgbClr val="EFEFEF"/>
                </a:solidFill>
              </a:rPr>
              <a:t>Program the mathematical model in computer and simulate results</a:t>
            </a:r>
            <a:endParaRPr>
              <a:solidFill>
                <a:srgbClr val="EFEFE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AutoNum type="arabicParenR"/>
            </a:pPr>
            <a:r>
              <a:rPr lang="en">
                <a:solidFill>
                  <a:srgbClr val="EFEFEF"/>
                </a:solidFill>
              </a:rPr>
              <a:t>Compare results to observations the CMB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457200" y="24030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Results &amp; Graphs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Completed</a:t>
            </a:r>
            <a:endParaRPr>
              <a:solidFill>
                <a:srgbClr val="EFEFE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-Trochoid</a:t>
            </a:r>
            <a:endParaRPr sz="1800">
              <a:solidFill>
                <a:srgbClr val="EFEFE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-Bounces</a:t>
            </a:r>
            <a:endParaRPr sz="1800">
              <a:solidFill>
                <a:srgbClr val="EFEFE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-Particle Production </a:t>
            </a:r>
            <a:r>
              <a:rPr i="1" lang="en" sz="1200">
                <a:solidFill>
                  <a:srgbClr val="EFEFEF"/>
                </a:solidFill>
              </a:rPr>
              <a:t>added factor to program which allows for particle production each bounce</a:t>
            </a:r>
            <a:endParaRPr i="1"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Up Next</a:t>
            </a:r>
            <a:endParaRPr>
              <a:solidFill>
                <a:srgbClr val="EFEFEF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-Infinite expansion </a:t>
            </a:r>
            <a:r>
              <a:rPr i="1" lang="en" sz="1200">
                <a:solidFill>
                  <a:srgbClr val="EFEFEF"/>
                </a:solidFill>
              </a:rPr>
              <a:t>add factor to program which will allow for infinite expansion</a:t>
            </a:r>
            <a:endParaRPr sz="1200">
              <a:solidFill>
                <a:srgbClr val="EFEFEF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	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lackHoleBounceSnap.png"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Conclusions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Each factor from our mathematically derived added produces the results we hypothesized.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Once the program is finished we can compare the results to our universe for a final answer.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57200" y="1670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Questions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